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3B7AF-7198-EE30-94B6-7B2D6F37D8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3BBA65-FCA6-B123-2EEC-65B6589276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3465F2D-601F-BE35-833E-365A9FAF3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E9EE2C6-9F25-2756-3E3B-ADD3168BDB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D0BC179-2195-30D8-2A73-CF9F9F9CA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58130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62B038-DB15-ACEC-F63F-B2AAB009D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D4A5CCB-9184-5B47-6A6F-7E185B1AE3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9128765-3743-67FB-6C1C-CBC300580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E5DA2CC-4A1F-0E24-85C0-B2EFFB8C4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7349C88-94FF-A944-2D64-8CA59372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43773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E0CB8E29-9A8B-EA81-C6AB-EF6725EE35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F26C619-EA7E-E2A0-3F37-CB0085A0C7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F344D6A-394F-9319-7D75-987BB13BE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7898FBB-80C5-4592-99F9-179A674FA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96A8389-72F8-0ACF-0164-119AC3C80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05739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AD3AA-AF9F-6383-143F-55920F0D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B3FA72B-28FB-F330-6848-97F972594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B083BFA-C7ED-FFB1-FB43-D81B715CF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2FF213D-BA18-A96A-8F47-B264DD9D3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7352893C-BF83-951B-24CC-62AEB79E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05441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A1874-F8F8-2164-996B-802874F17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CD60B3D-1141-48C6-2CFA-388C5CA74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F42FB56-F3EC-4B1C-497F-7BE18DCE2B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207395-3A2A-8554-0B6D-8A2827F28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5E61C86-D181-E874-9780-C6165804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6743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89CD35-F543-4B76-A5C8-3E31285B0C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F58F53A-6DEA-3E15-B34D-3EA919F31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DD38104-F837-ECD9-CD70-AE9BAEF5C0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17A2BA2-AA8E-8582-A644-2C7642BA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47A1CB6-66ED-E83F-0344-D71F283C1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97FA307-D4AD-CFBA-9A88-F411C74EC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0779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C93367-4785-76B7-ECE1-096092EAF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F617D31-9A45-DF05-2BFB-14593CB259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1143F31-0647-EC3E-87CC-1B566FE6B1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9A794455-26D3-4CDE-EE6A-9250E8CFB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76C55B5E-3C00-5E30-470B-7F796C86D5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20C2DECF-CAA6-629D-A986-891FE5F67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BE534250-CD3D-8EEA-C493-52D86EBB6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9DAB7BD4-E123-2A9F-33DC-326B61104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6414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906276-C689-65CE-3AC1-87C3FAEF9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7DF43CF3-A4C0-18C1-C8F1-8FEB52DE0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A21A66D-0297-CF89-CCCD-5D12443AF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BFC4000-CB93-2342-397B-A426ED60E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3045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F278DFE-745E-7C92-45B6-17F2725C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03CDB41-9C7E-F9BA-9AA4-CA116B8A0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A65DBB6-FE06-B294-F550-C8D8C278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01522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D631EA-2C54-E0BD-AE8C-E8FCFE29B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E95F3AF-162E-8471-2D22-9E5180006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894E7A2-2DCE-6039-CBEF-5839C2F28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25EFDE3-F650-6BA9-1390-5D71A0205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7A7BF15-9A4A-C456-5E27-1B3EAF284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F40D39B-FB04-AF6B-6F9F-2952A882B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4062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26F368-9CD8-A006-7C31-22E1BC5F1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75FC595-1BAB-EB7B-8BC6-BBF63D440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36EABD2-E673-672C-0D6F-EFD263122A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E95F65B-AA12-E720-A5A4-31E4C043A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073A9A6E-5645-D9B8-DF1A-4D7BD4852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1C9552B-DF55-12E9-4E2D-15F3489C2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29099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1449CED1-F2C8-E8D5-7839-8E659B513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1FCECF8-F6E5-511D-1C0F-EB9140E30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C4EC744-9246-DDAD-9513-82189CB803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6E69C-4EC2-493C-AC4D-BE505031AFA0}" type="datetimeFigureOut">
              <a:rPr lang="da-DK" smtClean="0"/>
              <a:t>08-03-2023</a:t>
            </a:fld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FB355EB-044B-7598-94FE-1F5CE576A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ACC9565-2F0D-3464-214D-647C8C8B3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E640-F21D-423A-8225-1FF706DB6851}" type="slidenum">
              <a:rPr lang="da-DK" smtClean="0"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664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>
            <a:extLst>
              <a:ext uri="{FF2B5EF4-FFF2-40B4-BE49-F238E27FC236}">
                <a16:creationId xmlns:a16="http://schemas.microsoft.com/office/drawing/2014/main" id="{F1789C1E-6697-998A-81E5-0CC926668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249" y="317639"/>
            <a:ext cx="7287208" cy="643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733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ACFDF64-7D63-2CE7-FE49-13CC84339E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75" y="614362"/>
            <a:ext cx="10382250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840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7A6804057061114992EC9E90BF367941" ma:contentTypeVersion="5" ma:contentTypeDescription="GetOrganized dokument" ma:contentTypeScope="" ma:versionID="d63556a890ef632e3dd4c5db70d1c2d8">
  <xsd:schema xmlns:xsd="http://www.w3.org/2001/XMLSchema" xmlns:xs="http://www.w3.org/2001/XMLSchema" xmlns:p="http://schemas.microsoft.com/office/2006/metadata/properties" xmlns:ns1="http://schemas.microsoft.com/sharepoint/v3" xmlns:ns2="263713f5-b2d7-45f5-b518-0f51f918330b" xmlns:ns3="21c2f914-bd0f-472e-80cf-fe1cc00bb567" targetNamespace="http://schemas.microsoft.com/office/2006/metadata/properties" ma:root="true" ma:fieldsID="146dddfdbe6d6511db28da5aef34a9a1" ns1:_="" ns2:_="" ns3:_="">
    <xsd:import namespace="http://schemas.microsoft.com/sharepoint/v3"/>
    <xsd:import namespace="263713f5-b2d7-45f5-b518-0f51f918330b"/>
    <xsd:import namespace="21c2f914-bd0f-472e-80cf-fe1cc00bb567"/>
    <xsd:element name="properties">
      <xsd:complexType>
        <xsd:sequence>
          <xsd:element name="documentManagement">
            <xsd:complexType>
              <xsd:all>
                <xsd:element ref="ns2:Beskrivelse" minOccurs="0"/>
                <xsd:element ref="ns2:Dato" minOccurs="0"/>
                <xsd:element ref="ns2:Modtager" minOccurs="0"/>
                <xsd:element ref="ns2:Korrespondance" minOccurs="0"/>
                <xsd:element ref="ns2:CCMAgendaDocumentStatus" minOccurs="0"/>
                <xsd:element ref="ns2:Postliste" minOccurs="0"/>
                <xsd:element ref="ns1:CaseOwner" minOccurs="0"/>
                <xsd:element ref="ns2:SkannetAf" minOccurs="0"/>
                <xsd:element ref="ns2:Preview" minOccurs="0"/>
                <xsd:element ref="ns2:CCMAgendaStatus" minOccurs="0"/>
                <xsd:element ref="ns2:CCMMeetingCaseLink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TemplateID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1:CCMConversation" minOccurs="0"/>
                <xsd:element ref="ns3:TaxCatchAll" minOccurs="0"/>
                <xsd:element ref="ns2:g837c6e80f5d4d9e81d1984e871682fc" minOccurs="0"/>
                <xsd:element ref="ns1:CCMSubID" minOccurs="0"/>
                <xsd:element ref="ns2:CCMMeetingCaseId" minOccurs="0"/>
                <xsd:element ref="ns2:CCMMeetingCaseInstanceId" minOccurs="0"/>
                <xsd:element ref="ns2:CCMAgendaItemId" minOccurs="0"/>
                <xsd:element ref="ns2:AgendaStatusIcon" minOccurs="0"/>
                <xsd:element ref="ns2:IsEDeliveryNote" minOccurs="0"/>
                <xsd:element ref="ns2:Afsender_x003a_Id" minOccurs="0"/>
                <xsd:element ref="ns2:Afsender" minOccurs="0"/>
                <xsd:element ref="ns2:ScannetAf" minOccurs="0"/>
                <xsd:element ref="ns2:Classification" minOccurs="0"/>
                <xsd:element ref="ns1:CCMVisualId" minOccurs="0"/>
                <xsd:element ref="ns2:Registreringsdato" minOccurs="0"/>
                <xsd:element ref="ns1:CCMCognitive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Owner" ma:index="8" nillable="true" ma:displayName="Dokumentansvarlig" ma:default="55;#Bodil Deen Petersen (29026)" ma:list="UserInfo" ma:SearchPeopleOnly="false" ma:SharePointGroup="0" ma:internalName="Case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CaseID" ma:index="16" nillable="true" ma:displayName="Sags ID" ma:default="Tildeler" ma:description="" ma:internalName="CaseID" ma:readOnly="true">
      <xsd:simpleType>
        <xsd:restriction base="dms:Text"/>
      </xsd:simpleType>
    </xsd:element>
    <xsd:element name="DocID" ma:index="17" nillable="true" ma:displayName="Dok ID" ma:default="Tildeler" ma:description="" ma:internalName="DocID" ma:readOnly="true">
      <xsd:simpleType>
        <xsd:restriction base="dms:Text"/>
      </xsd:simpleType>
    </xsd:element>
    <xsd:element name="Finalized" ma:index="18" nillable="true" ma:displayName="Endeligt" ma:default="False" ma:description="" ma:internalName="Finalized" ma:readOnly="true">
      <xsd:simpleType>
        <xsd:restriction base="dms:Boolean"/>
      </xsd:simpleType>
    </xsd:element>
    <xsd:element name="Related" ma:index="19" nillable="true" ma:displayName="Vedhæftet dokument" ma:default="False" ma:description="" ma:internalName="Related" ma:readOnly="true">
      <xsd:simpleType>
        <xsd:restriction base="dms:Boolean"/>
      </xsd:simpleType>
    </xsd:element>
    <xsd:element name="RegistrationDate" ma:index="20" nillable="true" ma:displayName="Registrerings dato" ma:description="" ma:format="DateTime" ma:internalName="RegistrationDate" ma:readOnly="true">
      <xsd:simpleType>
        <xsd:restriction base="dms:DateTime"/>
      </xsd:simpleType>
    </xsd:element>
    <xsd:element name="CaseRecordNumber" ma:index="21" nillable="true" ma:displayName="Akt ID" ma:decimals="0" ma:default="0" ma:description="" ma:internalName="CaseRecordNumber" ma:readOnly="true">
      <xsd:simpleType>
        <xsd:restriction base="dms:Number"/>
      </xsd:simpleType>
    </xsd:element>
    <xsd:element name="LocalAttachment" ma:index="22" nillable="true" ma:displayName="Lokalt bilag" ma:default="False" ma:description="" ma:internalName="LocalAttachment" ma:readOnly="true">
      <xsd:simpleType>
        <xsd:restriction base="dms:Boolean"/>
      </xsd:simpleType>
    </xsd:element>
    <xsd:element name="CCMTemplateName" ma:index="23" nillable="true" ma:displayName="Skabelon navn" ma:description="" ma:internalName="CCMTemplateName" ma:readOnly="true">
      <xsd:simpleType>
        <xsd:restriction base="dms:Text"/>
      </xsd:simpleType>
    </xsd:element>
    <xsd:element name="CCMTemplateVersion" ma:index="24" nillable="true" ma:displayName="Skabelon version" ma:description="" ma:internalName="CCMTemplateVersion" ma:readOnly="true">
      <xsd:simpleType>
        <xsd:restriction base="dms:Text"/>
      </xsd:simpleType>
    </xsd:element>
    <xsd:element name="CCMTemplateID" ma:index="25" nillable="true" ma:displayName="CCMTemplateID" ma:decimals="0" ma:default="0" ma:description="" ma:hidden="true" ma:internalName="CCMTemplateID" ma:readOnly="true">
      <xsd:simpleType>
        <xsd:restriction base="dms:Number"/>
      </xsd:simpleType>
    </xsd:element>
    <xsd:element name="CCMSystemID" ma:index="26" nillable="true" ma:displayName="CCMSystemID" ma:description="" ma:hidden="true" ma:internalName="CCMSystemID" ma:readOnly="true">
      <xsd:simpleType>
        <xsd:restriction base="dms:Text"/>
      </xsd:simpleType>
    </xsd:element>
    <xsd:element name="WasEncrypted" ma:index="27" nillable="true" ma:displayName="Krypteret" ma:default="False" ma:description="" ma:internalName="WasEncrypted" ma:readOnly="true">
      <xsd:simpleType>
        <xsd:restriction base="dms:Boolean"/>
      </xsd:simpleType>
    </xsd:element>
    <xsd:element name="WasSigned" ma:index="28" nillable="true" ma:displayName="Signeret" ma:default="False" ma:description="" ma:internalName="WasSigned" ma:readOnly="true">
      <xsd:simpleType>
        <xsd:restriction base="dms:Boolean"/>
      </xsd:simpleType>
    </xsd:element>
    <xsd:element name="MailHasAttachments" ma:index="29" nillable="true" ma:displayName="E-mail har vedhæftede filer" ma:default="False" ma:description="" ma:internalName="MailHasAttachments" ma:readOnly="true">
      <xsd:simpleType>
        <xsd:restriction base="dms:Boolean"/>
      </xsd:simpleType>
    </xsd:element>
    <xsd:element name="CCMConversation" ma:index="30" nillable="true" ma:displayName="Samtale" ma:description="" ma:internalName="CCMConversation" ma:readOnly="true">
      <xsd:simpleType>
        <xsd:restriction base="dms:Text"/>
      </xsd:simpleType>
    </xsd:element>
    <xsd:element name="CCMSubID" ma:index="33" nillable="true" ma:displayName="CCMSubID" ma:description="" ma:internalName="CCMSubID" ma:readOnly="true">
      <xsd:simpleType>
        <xsd:restriction base="dms:Text">
          <xsd:maxLength value="255"/>
        </xsd:restriction>
      </xsd:simpleType>
    </xsd:element>
    <xsd:element name="CCMVisualId" ma:index="48" nillable="true" ma:displayName="Sags ID" ma:default="Tildeler" ma:description="" ma:internalName="CCMVisualId" ma:readOnly="true">
      <xsd:simpleType>
        <xsd:restriction base="dms:Text"/>
      </xsd:simpleType>
    </xsd:element>
    <xsd:element name="CCMCognitiveType" ma:index="50" nillable="true" ma:displayName="CognitiveType" ma:decimals="0" ma:internalName="CCMCognitiveType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3713f5-b2d7-45f5-b518-0f51f918330b" elementFormDefault="qualified">
    <xsd:import namespace="http://schemas.microsoft.com/office/2006/documentManagement/types"/>
    <xsd:import namespace="http://schemas.microsoft.com/office/infopath/2007/PartnerControls"/>
    <xsd:element name="Beskrivelse" ma:index="2" nillable="true" ma:displayName="Beskrivelse" ma:internalName="Beskrivelse">
      <xsd:simpleType>
        <xsd:restriction base="dms:Note">
          <xsd:maxLength value="255"/>
        </xsd:restriction>
      </xsd:simpleType>
    </xsd:element>
    <xsd:element name="Dato" ma:index="3" nillable="true" ma:displayName="Dokumentdato" ma:default="[today]" ma:format="DateOnly" ma:internalName="Dato">
      <xsd:simpleType>
        <xsd:restriction base="dms:DateTime"/>
      </xsd:simpleType>
    </xsd:element>
    <xsd:element name="Modtager" ma:index="4" nillable="true" ma:displayName="Modtager" ma:list="{4520D94C-F32C-4D54-A54F-91F9F5253088}" ma:internalName="Modtager" ma:showField="FullNam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orrespondance" ma:index="5" nillable="true" ma:displayName="Korrespondance" ma:default="Intern" ma:format="Dropdown" ma:internalName="Korrespondance">
      <xsd:simpleType>
        <xsd:restriction base="dms:Choice">
          <xsd:enumeration value="Udgående"/>
          <xsd:enumeration value="Indgående"/>
          <xsd:enumeration value="Intern"/>
        </xsd:restriction>
      </xsd:simpleType>
    </xsd:element>
    <xsd:element name="CCMAgendaDocumentStatus" ma:index="6" nillable="true" ma:displayName="Status for politisk dagsordenspunkt" ma:default="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Postliste" ma:index="7" nillable="true" ma:displayName="Postliste" ma:default="0" ma:internalName="Postliste">
      <xsd:simpleType>
        <xsd:restriction base="dms:Boolean"/>
      </xsd:simpleType>
    </xsd:element>
    <xsd:element name="SkannetAf" ma:index="9" nillable="true" ma:displayName="Skannet Af" ma:internalName="SkannetAf">
      <xsd:simpleType>
        <xsd:restriction base="dms:Text"/>
      </xsd:simpleType>
    </xsd:element>
    <xsd:element name="Preview" ma:index="11" nillable="true" ma:displayName="Se" ma:description="The Ontolica Preview column displays a preview of the first page of the document. Click the icon to open a preview of the full document." ma:internalName="Preview">
      <xsd:simpleType>
        <xsd:restriction base="dms:Unknown"/>
      </xsd:simpleType>
    </xsd:element>
    <xsd:element name="CCMAgendaStatus" ma:index="12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13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g837c6e80f5d4d9e81d1984e871682fc" ma:index="32" nillable="true" ma:taxonomy="true" ma:internalName="g837c6e80f5d4d9e81d1984e871682fc" ma:taxonomyFieldName="Dokumentstatus" ma:displayName="Dokumentstatus" ma:default="" ma:fieldId="{0837c6e8-0f5d-4d9e-81d1-984e871682fc}" ma:sspId="5276d462-bb2d-4205-8473-bf44897f23fb" ma:termSetId="b079204e-072e-43b3-bc1b-f5a8c164c0f8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CCMMeetingCaseId" ma:index="34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35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36" nillable="true" ma:displayName="CCMAgendaItemId" ma:decimals="0" ma:hidden="true" ma:internalName="CCMAgendaItemId">
      <xsd:simpleType>
        <xsd:restriction base="dms:Number"/>
      </xsd:simpleType>
    </xsd:element>
    <xsd:element name="AgendaStatusIcon" ma:index="37" nillable="true" ma:displayName="Ikon for dagsordensstatus" ma:internalName="AgendaStatusIcon" ma:readOnly="true">
      <xsd:simpleType>
        <xsd:restriction base="dms:Unknown"/>
      </xsd:simpleType>
    </xsd:element>
    <xsd:element name="IsEDeliveryNote" ma:index="42" nillable="true" ma:displayName="IsEDeliveryNote" ma:default="0" ma:internalName="IsEDeliveryNote">
      <xsd:simpleType>
        <xsd:restriction base="dms:Boolean"/>
      </xsd:simpleType>
    </xsd:element>
    <xsd:element name="Afsender_x003a_Id" ma:index="43" nillable="true" ma:displayName="Afsender:Id" ma:list="{4520D94C-F32C-4D54-A54F-91F9F5253088}" ma:internalName="Afsender_x003a_Id" ma:readOnly="true" ma:showField="ID" ma:web="">
      <xsd:simpleType>
        <xsd:restriction base="dms:Lookup"/>
      </xsd:simpleType>
    </xsd:element>
    <xsd:element name="Afsender" ma:index="44" nillable="true" ma:displayName="Afsender" ma:list="{4520D94C-F32C-4D54-A54F-91F9F5253088}" ma:internalName="Afsender" ma:showField="FullName">
      <xsd:simpleType>
        <xsd:restriction base="dms:Lookup"/>
      </xsd:simpleType>
    </xsd:element>
    <xsd:element name="ScannetAf" ma:index="46" nillable="true" ma:displayName="Skannet af" ma:internalName="ScannetAf">
      <xsd:simpleType>
        <xsd:restriction base="dms:Text"/>
      </xsd:simpleType>
    </xsd:element>
    <xsd:element name="Classification" ma:index="47" nillable="true" ma:displayName="Classification" ma:internalName="Classification">
      <xsd:simpleType>
        <xsd:restriction base="dms:Choice">
          <xsd:enumeration value="Offentlig"/>
          <xsd:enumeration value="Intern"/>
          <xsd:enumeration value="Fortrolig"/>
        </xsd:restriction>
      </xsd:simpleType>
    </xsd:element>
    <xsd:element name="Registreringsdato" ma:index="49" nillable="true" ma:displayName="Registreringsdato" ma:default="[today]" ma:format="DateOnly" ma:internalName="Registreringsdato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c2f914-bd0f-472e-80cf-fe1cc00bb567" elementFormDefault="qualified">
    <xsd:import namespace="http://schemas.microsoft.com/office/2006/documentManagement/types"/>
    <xsd:import namespace="http://schemas.microsoft.com/office/infopath/2007/PartnerControls"/>
    <xsd:element name="TaxCatchAll" ma:index="31" nillable="true" ma:displayName="Taxonomy Catch All Column" ma:description="" ma:hidden="true" ma:list="{4dd0ffb8-6731-423d-bee9-8687b0e34fa4}" ma:internalName="TaxCatchAll" ma:showField="CatchAllData" ma:web="21c2f914-bd0f-472e-80cf-fe1cc00bb5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8" ma:displayName="Indholdstype"/>
        <xsd:element ref="dc:title" minOccurs="0" maxOccurs="1" ma:index="1" ma:displayName="Dokument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odtager xmlns="263713f5-b2d7-45f5-b518-0f51f918330b"/>
    <Registreringsdato xmlns="263713f5-b2d7-45f5-b518-0f51f918330b">2023-03-08T07:58:00+00:00</Registreringsdato>
    <Dato xmlns="263713f5-b2d7-45f5-b518-0f51f918330b">2023-03-07T23:00:00+00:00</Dato>
    <CCMMeetingCaseId xmlns="263713f5-b2d7-45f5-b518-0f51f918330b" xsi:nil="true"/>
    <CCMMeetingCaseInstanceId xmlns="263713f5-b2d7-45f5-b518-0f51f918330b" xsi:nil="true"/>
    <Preview xmlns="263713f5-b2d7-45f5-b518-0f51f918330b" xsi:nil="true"/>
    <Postliste xmlns="263713f5-b2d7-45f5-b518-0f51f918330b">false</Postliste>
    <CCMAgendaStatus xmlns="263713f5-b2d7-45f5-b518-0f51f918330b" xsi:nil="true"/>
    <Korrespondance xmlns="263713f5-b2d7-45f5-b518-0f51f918330b">Intern</Korrespondance>
    <CCMCognitiveType xmlns="http://schemas.microsoft.com/sharepoint/v3" xsi:nil="true"/>
    <Classification xmlns="263713f5-b2d7-45f5-b518-0f51f918330b" xsi:nil="true"/>
    <CCMAgendaDocumentStatus xmlns="263713f5-b2d7-45f5-b518-0f51f918330b" xsi:nil="true"/>
    <SkannetAf xmlns="263713f5-b2d7-45f5-b518-0f51f918330b" xsi:nil="true"/>
    <TaxCatchAll xmlns="21c2f914-bd0f-472e-80cf-fe1cc00bb567"/>
    <CaseOwner xmlns="http://schemas.microsoft.com/sharepoint/v3">
      <UserInfo>
        <DisplayName>Kirsten Primdahl (23316)</DisplayName>
        <AccountId>195</AccountId>
        <AccountType/>
      </UserInfo>
    </CaseOwner>
    <Afsender xmlns="263713f5-b2d7-45f5-b518-0f51f918330b" xsi:nil="true"/>
    <g837c6e80f5d4d9e81d1984e871682fc xmlns="263713f5-b2d7-45f5-b518-0f51f918330b">
      <Terms xmlns="http://schemas.microsoft.com/office/infopath/2007/PartnerControls"/>
    </g837c6e80f5d4d9e81d1984e871682fc>
    <CCMAgendaItemId xmlns="263713f5-b2d7-45f5-b518-0f51f918330b" xsi:nil="true"/>
    <ScannetAf xmlns="263713f5-b2d7-45f5-b518-0f51f918330b" xsi:nil="true"/>
    <Beskrivelse xmlns="263713f5-b2d7-45f5-b518-0f51f918330b">Slides 6 anbefalinger</Beskrivelse>
    <CCMMeetingCaseLink xmlns="263713f5-b2d7-45f5-b518-0f51f918330b">
      <Url xsi:nil="true"/>
      <Description xsi:nil="true"/>
    </CCMMeetingCaseLink>
    <IsEDeliveryNote xmlns="263713f5-b2d7-45f5-b518-0f51f918330b">false</IsEDeliveryNote>
    <LocalAttachment xmlns="http://schemas.microsoft.com/sharepoint/v3">false</LocalAttachment>
    <CaseRecordNumber xmlns="http://schemas.microsoft.com/sharepoint/v3">0</CaseRecordNumber>
    <CaseID xmlns="http://schemas.microsoft.com/sharepoint/v3">EMN-2013-59253</CaseID>
    <RegistrationDate xmlns="http://schemas.microsoft.com/sharepoint/v3" xsi:nil="true"/>
    <Related xmlns="http://schemas.microsoft.com/sharepoint/v3">false</Related>
    <CCMSystemID xmlns="http://schemas.microsoft.com/sharepoint/v3">ea092515-af83-4e21-8047-ec4cc0206f46</CCMSystemID>
    <CCMVisualId xmlns="http://schemas.microsoft.com/sharepoint/v3">EMN-2013-59253</CCMVisualId>
    <Finalized xmlns="http://schemas.microsoft.com/sharepoint/v3">false</Finalized>
    <DocID xmlns="http://schemas.microsoft.com/sharepoint/v3">10046374</DocID>
    <CCMTemplateID xmlns="http://schemas.microsoft.com/sharepoint/v3">0</CCMTemplateID>
  </documentManagement>
</p:properties>
</file>

<file path=customXml/itemProps1.xml><?xml version="1.0" encoding="utf-8"?>
<ds:datastoreItem xmlns:ds="http://schemas.openxmlformats.org/officeDocument/2006/customXml" ds:itemID="{015260BA-42E8-417A-873C-927502B81AC5}"/>
</file>

<file path=customXml/itemProps2.xml><?xml version="1.0" encoding="utf-8"?>
<ds:datastoreItem xmlns:ds="http://schemas.openxmlformats.org/officeDocument/2006/customXml" ds:itemID="{6FE53D56-BEB2-4C15-AD17-154BAD54327C}"/>
</file>

<file path=customXml/itemProps3.xml><?xml version="1.0" encoding="utf-8"?>
<ds:datastoreItem xmlns:ds="http://schemas.openxmlformats.org/officeDocument/2006/customXml" ds:itemID="{D5CFD2AB-EC93-4F6A-AD9A-A30B10E4BF72}"/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Company>Silkeborg Kommune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Collective Impact Peter Sig</dc:title>
  <dc:creator>Kirsten Primdahl (23316)</dc:creator>
  <cp:lastModifiedBy>Kirsten Primdahl (23316)</cp:lastModifiedBy>
  <cp:revision>1</cp:revision>
  <dcterms:created xsi:type="dcterms:W3CDTF">2023-03-08T07:49:59Z</dcterms:created>
  <dcterms:modified xsi:type="dcterms:W3CDTF">2023-03-08T07:57:37Z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0x010100AC085CFC53BC46CEA2EADE194AD9D482007A6804057061114992EC9E90BF367941</vt:lpwstr>
  </property>
  <property fmtid="{D5CDD505-2E9C-101B-9397-08002B2CF9AE}" pid="3" name="CCMOneDriveID">
    <vt:lpwstr/>
  </property>
  <property fmtid="{D5CDD505-2E9C-101B-9397-08002B2CF9AE}" pid="4" name="CCMOneDriveOwnerID">
    <vt:lpwstr/>
  </property>
  <property fmtid="{D5CDD505-2E9C-101B-9397-08002B2CF9AE}" pid="5" name="CCMOneDriveItemID">
    <vt:lpwstr/>
  </property>
  <property fmtid="{D5CDD505-2E9C-101B-9397-08002B2CF9AE}" pid="6" name="CCMIsSharedOnOneDrive">
    <vt:bool>false</vt:bool>
  </property>
  <property fmtid="{D5CDD505-2E9C-101B-9397-08002B2CF9AE}" pid="7" name="CCMSystem">
    <vt:lpwstr> </vt:lpwstr>
  </property>
  <property fmtid="{D5CDD505-2E9C-101B-9397-08002B2CF9AE}" pid="9" name="CCMEventContext">
    <vt:lpwstr>4d5ef7b8-fba4-40c9-8c30-973bf2683584</vt:lpwstr>
  </property>
</Properties>
</file>